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88665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7-12, порывы 15-20 м/с.  Температура воздуха ночью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воздуха 10-12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23288" y="221411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28720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28868</TotalTime>
  <Words>656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4894</cp:revision>
  <cp:lastPrinted>2026-04-01T06:23:53Z</cp:lastPrinted>
  <dcterms:created xsi:type="dcterms:W3CDTF">2018-03-27T06:03:00Z</dcterms:created>
  <dcterms:modified xsi:type="dcterms:W3CDTF">2026-05-28T06:27:32Z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